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08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239" y="268843"/>
            <a:ext cx="68790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TimeWise: Gestão Inteligente de Tarefas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79095" y="1893689"/>
            <a:ext cx="13872210" cy="1524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4" name="Shape 2"/>
          <p:cNvSpPr/>
          <p:nvPr/>
        </p:nvSpPr>
        <p:spPr>
          <a:xfrm>
            <a:off x="3812262" y="1568827"/>
            <a:ext cx="15240" cy="32492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3"/>
          <p:cNvSpPr/>
          <p:nvPr/>
        </p:nvSpPr>
        <p:spPr>
          <a:xfrm>
            <a:off x="3698081" y="1771829"/>
            <a:ext cx="243721" cy="24372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395" y="1786771"/>
            <a:ext cx="170974" cy="21371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08803" y="870704"/>
            <a:ext cx="202251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Organização de Tarefas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87323" y="1113711"/>
            <a:ext cx="666547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aplicativo permite que os usuários cadastrem e priorizem suas tarefas de forma intuitiva, facilitando a visualização geral do seu dia.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307342" y="1893630"/>
            <a:ext cx="15240" cy="32492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0" name="Shape 7"/>
          <p:cNvSpPr/>
          <p:nvPr/>
        </p:nvSpPr>
        <p:spPr>
          <a:xfrm>
            <a:off x="7193161" y="1771829"/>
            <a:ext cx="243721" cy="24372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1786771"/>
            <a:ext cx="170974" cy="21371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105644" y="2326958"/>
            <a:ext cx="2418874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Integração com Calendários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3982403" y="2569964"/>
            <a:ext cx="6553075" cy="246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tarefas podem ser sincronizadas com os calendários dos usuários, permitindo uma visão integrada de compromissos e prazos.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10802541" y="1568827"/>
            <a:ext cx="15240" cy="32492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5" name="Shape 11"/>
          <p:cNvSpPr/>
          <p:nvPr/>
        </p:nvSpPr>
        <p:spPr>
          <a:xfrm>
            <a:off x="10688360" y="1771829"/>
            <a:ext cx="243721" cy="243721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674" y="1786771"/>
            <a:ext cx="170974" cy="21371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27312" y="870704"/>
            <a:ext cx="176593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Sugestões de Tempo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7477482" y="1113711"/>
            <a:ext cx="6665595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aplicativo propõe estimativas de tempo para concluir as tarefas com base em histórico e análises, ajudando a melhorar a produtividade.</a:t>
            </a:r>
            <a:endParaRPr lang="en-US" sz="12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13" y="2965312"/>
            <a:ext cx="3749418" cy="525023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79095" y="13483947"/>
            <a:ext cx="524887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5899904" y="13494782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95" y="13902928"/>
            <a:ext cx="13872210" cy="6191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79095" y="14670881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sp>
        <p:nvSpPr>
          <p:cNvPr id="24" name="Text 17"/>
          <p:cNvSpPr/>
          <p:nvPr/>
        </p:nvSpPr>
        <p:spPr>
          <a:xfrm>
            <a:off x="379095" y="14966037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4AEE80-CDE5-4AB7-A5CA-04713E0E7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025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Tela De Login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tela de login inicial apresenta campos para e-mail e senha, além de botões para fazer login e criar uma nova conta. O design em tons escuros com ações principais em vermelho transmite uma sensação de segurança e acesso rápido, ideal para a autenticação do usuário.</a:t>
            </a:r>
            <a:endParaRPr lang="en-US" sz="1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3E76C4-7C33-4FDD-B445-6EB746B7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906" y="270748"/>
            <a:ext cx="4147185" cy="7168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86401"/>
            <a:ext cx="63210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Análise de Tarefas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24031"/>
            <a:ext cx="7627382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482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Lista de Tarefas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34358"/>
            <a:ext cx="71789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assistente organiza automaticamente as tarefas com base na prioridade e no prazo, ajudando o usuário a focar no que realmente importa.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915257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51394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Botões de 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62558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reordenar e adicionar tarefas facilmente, mantendo a produtividade e a organização.</a:t>
            </a:r>
            <a:endParaRPr lang="en-US" sz="17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B0423B-E8BC-4E76-B0BC-4F051BB7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7547"/>
            <a:ext cx="96832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Integração com Calendários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81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Sincronização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545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Sincroniza com Google Calendar e Outlook, exibindo todos os compromissos em uma única lista.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2581751"/>
            <a:ext cx="37260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Detecção de Conflitos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15456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Detecta e destaca conflitos de horário, ajudando o usuário a gerenciar sua agenda com eficiência.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6" y="4438412"/>
            <a:ext cx="3522226" cy="22199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67543" y="2581751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Controle de Calendários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67543" y="351079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habilitar ou desabilitar agendas conectadas facilmente, mantendo a visão geral organizada.</a:t>
            </a:r>
            <a:endParaRPr lang="en-US" sz="17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A5384-D9C0-4979-A61D-8AA02E3A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722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906" y="270748"/>
            <a:ext cx="4324469" cy="768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232303"/>
            <a:ext cx="70694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Sugestões de Tempo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3486507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Recomendações Inteligentes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415552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assistente recomenda blocos de horário ideais para cada tarefa, utilizando os períodos mais produtivos do usuário.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4843939" y="3486507"/>
            <a:ext cx="31999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Interface Intuitiva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43939" y="4059317"/>
            <a:ext cx="35493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interface em estilo de calendário permite aceitar ou editar as sugestões de tempo com facilidade.</a:t>
            </a:r>
            <a:endParaRPr lang="en-US" sz="17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BE4A7B-4098-4F9C-8A49-019FCE8D7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7264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6" y="270748"/>
            <a:ext cx="4324469" cy="768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Relatórios de Produtividade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44709" y="3253740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68904" y="3477935"/>
            <a:ext cx="34803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Gráficos Detalhados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468904" y="3964067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gráficos de uso do tempo semanal, pizza por projeto e barras por dia ajudam o usuário a identificar padrões e melhorar sua eficiência.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4709" y="509825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68904" y="5322451"/>
            <a:ext cx="38622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Sugestões de Melhoria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68904" y="580858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relatório traz sugestões personalizadas com base no desempenho do usuário, apoiando seu desenvolvimento profissional.</a:t>
            </a:r>
            <a:endParaRPr lang="en-US" sz="17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40C0BCF-1006-4209-82BD-93F8359E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6" y="270748"/>
            <a:ext cx="4324469" cy="768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1453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Lembretes Personalizados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44709" y="2895719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732032" y="2895719"/>
            <a:ext cx="47036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Configuração de Lembretes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732032" y="3381851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configurar lembretes com data, hora e tipo de notificação, evitando esquecimentos de prazos e tarefas importantes.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569631" y="4291846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56953" y="4291846"/>
            <a:ext cx="42873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Organização Cronológica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56953" y="4777978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lista de lembretes ativos é exibida em ordem cronológica, facilitando a visualização e o gerenciamento.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94671" y="5687973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381994" y="5687973"/>
            <a:ext cx="30977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Interface Simples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381994" y="6174105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interface intuitiva torna a edição e a organização dos lembretes uma tarefa simples e rápida.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4A12460-79A7-4407-8669-CAA82D8A8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7429086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906" y="270748"/>
            <a:ext cx="4324469" cy="768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7783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Recursos de Bem-Estar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566517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516499" y="3528655"/>
            <a:ext cx="289298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Pausas Programadas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516499" y="4371023"/>
            <a:ext cx="2892981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sugere pausas e exercícios de respiração em horários programáveis, promovendo o equilíbrio entre produtividade e saúde.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401" y="3566517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492591" y="3528655"/>
            <a:ext cx="28931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Exercícios de Alongamento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492591" y="4371023"/>
            <a:ext cx="28931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Lembretes de alongamentos e exercícios ajudam o usuário a manter o bem-estar durante o trabalho.</a:t>
            </a:r>
            <a:endParaRPr lang="en-US" sz="17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BB4E72A-F4C2-43D2-B9A7-46309094A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7439025"/>
            <a:ext cx="2743200" cy="79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448</Words>
  <Application>Microsoft Office PowerPoint</Application>
  <PresentationFormat>Personalizar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Dela Gothic One</vt:lpstr>
      <vt:lpstr>Calibri</vt:lpstr>
      <vt:lpstr>DM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Felipe Tozadori</cp:lastModifiedBy>
  <cp:revision>2</cp:revision>
  <dcterms:created xsi:type="dcterms:W3CDTF">2025-04-16T19:13:16Z</dcterms:created>
  <dcterms:modified xsi:type="dcterms:W3CDTF">2025-04-16T19:20:28Z</dcterms:modified>
</cp:coreProperties>
</file>